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54" r:id="rId2"/>
    <p:sldId id="416" r:id="rId3"/>
    <p:sldId id="418" r:id="rId4"/>
    <p:sldId id="419" r:id="rId5"/>
    <p:sldId id="420" r:id="rId6"/>
    <p:sldId id="421" r:id="rId7"/>
    <p:sldId id="422" r:id="rId8"/>
    <p:sldId id="424" r:id="rId9"/>
    <p:sldId id="425" r:id="rId10"/>
    <p:sldId id="426" r:id="rId11"/>
    <p:sldId id="427" r:id="rId12"/>
    <p:sldId id="428" r:id="rId13"/>
    <p:sldId id="429" r:id="rId14"/>
    <p:sldId id="43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82DEB-F730-44B7-8262-C2B00D5EA06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6EDE8-F6DD-43D5-BE45-9FAA628E2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66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33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561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92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77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80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61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6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9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54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416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26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56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49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66F20-14C6-06F2-09CC-28C86547B0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AA6DB2-0DBB-436D-93EA-9D731BBD5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83414-7F98-1FF4-D5F7-5F8F8A39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72545-C226-FDC1-D022-5C425D1C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7A1E9-904B-21EF-1B38-2F4B45C8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7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C181-25FC-990F-9CDE-D59A2368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92BB7F-E59E-C43E-4514-C40DD719F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3FB3-6CD2-73FF-74B9-673E9B5D5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0AE7B-5B43-33DB-63F8-CA77420F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626D3-E8D5-B80D-A0B3-5923EE7F6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1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B9ED0A-A088-82E8-8983-FDFF038DA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D9F6B-DA5D-DDE1-0DD2-24E47B5C0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1CA71-0869-0E2C-C62C-C387B178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1E0A2-1E0D-8B99-FD33-6D69E6E8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3136B-A6CD-569E-8994-92FFD09F1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79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7F9F3-D320-5F20-5886-3D8082847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100E-7BD9-17E3-AD0A-EC8464030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1C931-57A4-8787-AEC4-BCE339FC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F8385-05DE-B2EA-56A6-F0BA8495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50330-BDCF-2D25-2AB1-FEF79778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443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9E9E-67A8-CFAE-5321-312E77459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9005-D5D0-FAA8-CC33-20CFB5D07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B3B21-A1A1-DD73-E3C7-A0A48CD8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EEB25-68C1-B725-9819-59CF1ECA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ABE05-F9EE-D179-58EA-04D03890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6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5E29B-3AB6-E963-7C5A-426D0AADE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28197-113C-78C0-BDB2-9500FB941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5B232-18B1-0468-8D62-6BFA32D4E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87BED-7FC8-6848-57D6-70557CBB8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9B07AA-EF73-EA4A-4529-5D5B20CC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87962-4699-7DA3-ED1A-24DC509D4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08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D09F-C32E-611D-CBC5-8421A609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82D6C-A33A-CF6D-D149-892C0D582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0630F-45B7-E57C-19E2-CC050A0A5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856119-7E30-338B-4B63-4BC2F3198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478A3E-BB44-905B-4264-ACEBCA9EA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90B03B-CEF3-4C57-3FB2-52BBDDE3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E7FEF1-BD7D-3FB3-80B7-09F6963D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25BA67-E8ED-FFE8-ECEB-4F04EB686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5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E4FF-62D8-DBDE-6DC7-E8E5F7FD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29AA9-0198-699C-F002-9EDF67B41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15EBC-AB5B-6A56-3701-079EF0BF7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3B3419-CC22-5A9E-58B5-B55F8119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7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F87DB8-B43D-C79B-AD31-94E9825E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492E2-DA1C-E5D3-97B2-AFF2EE671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DBC0C-F8DF-173E-6F9D-733600F58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0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19EF-63BF-A448-5624-E8406B0B9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C8200-9F1B-1362-639F-174974FF6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19F3A-1964-6703-2B2A-02D0DD8CFF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064A0A-0710-058A-A67D-81F61BD42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B2F35-7626-017F-F1E0-F0498F1B7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517053-8DEE-F6A8-0A84-CBD45DEB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46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EF61D-A28E-2C6D-64F9-3CAEDA10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4A87A6-0612-B099-A0E7-C3240A1AF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390E0-C1A9-0F3B-5477-03E48BE3E3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EB3EB8-BBB1-B444-DAC4-8D1DEC818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C9E7E-058E-208B-C688-9E67A4AE3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63859-7E6E-871B-2C4E-09BE4ADE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8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EF1E94-EC05-92D8-586F-11BD18487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D68C-5025-7CBF-F816-EA36638E8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0D1D5-F7BE-2A04-8462-B8B61BB91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7CEDB-59BE-4C81-BF7B-A2A64FCE5D1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B5E9B-F006-2BEB-E760-7935144FB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20915-F5D9-E7AF-CDC5-11A3E8F8F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F56CE-C160-4BDA-9A31-FA0A7A4768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78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9.wdp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1.wdp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microsoft.com/office/2007/relationships/hdphoto" Target="../media/hdphoto12.wdp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7.wdp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tif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Blinded Healthy and Breast Cancer Plasma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36, 43, 44, and 45.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Lung cancer H460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2173619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F866DFDC-10FD-C0C1-B3E4-E41693F0C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088" y="2420210"/>
            <a:ext cx="3331309" cy="3417911"/>
          </a:xfrm>
          <a:prstGeom prst="rect">
            <a:avLst/>
          </a:prstGeom>
        </p:spPr>
      </p:pic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852D3D3C-3817-F360-B6BE-B053F6A49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001" y="2391147"/>
            <a:ext cx="3353969" cy="34469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43 (5-12-2022)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277 (Ex: 167; Large: 110)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31 %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F0E783-8E65-9200-CB55-529D24E500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35" t="16937" r="58939" b="13018"/>
          <a:stretch/>
        </p:blipFill>
        <p:spPr>
          <a:xfrm>
            <a:off x="261940" y="2391147"/>
            <a:ext cx="4029189" cy="332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60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rs and galaxies in space&#10;&#10;Description automatically generated with low confidence">
            <a:extLst>
              <a:ext uri="{FF2B5EF4-FFF2-40B4-BE49-F238E27FC236}">
                <a16:creationId xmlns:a16="http://schemas.microsoft.com/office/drawing/2014/main" id="{F6058E8C-477E-874F-97C0-6D5C064B6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123" y="2391147"/>
            <a:ext cx="3342167" cy="3446974"/>
          </a:xfrm>
          <a:prstGeom prst="rect">
            <a:avLst/>
          </a:prstGeom>
        </p:spPr>
      </p:pic>
      <p:pic>
        <p:nvPicPr>
          <p:cNvPr id="4" name="Picture 3" descr="A picture containing outdoor, star, outdoor object, slope&#10;&#10;Description automatically generated">
            <a:extLst>
              <a:ext uri="{FF2B5EF4-FFF2-40B4-BE49-F238E27FC236}">
                <a16:creationId xmlns:a16="http://schemas.microsoft.com/office/drawing/2014/main" id="{C8045443-9477-F104-A27E-CCE440958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198" y="2391147"/>
            <a:ext cx="3353969" cy="34591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43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433 (Ex: 358; Large:  75)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 161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35 %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3A079-2EBC-82F2-FAD7-7BA0C74814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32" t="16722" r="59243" b="12795"/>
          <a:stretch/>
        </p:blipFill>
        <p:spPr>
          <a:xfrm>
            <a:off x="334448" y="2326492"/>
            <a:ext cx="4147954" cy="34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03079977-54DF-5A41-695C-7F5231D57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8000"/>
                    </a14:imgEffect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031" y="2391147"/>
            <a:ext cx="3342345" cy="3446975"/>
          </a:xfrm>
          <a:prstGeom prst="rect">
            <a:avLst/>
          </a:prstGeom>
        </p:spPr>
      </p:pic>
      <p:pic>
        <p:nvPicPr>
          <p:cNvPr id="4" name="Picture 3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DEC56782-CB0F-FE24-2F3E-364695181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852" y="2391147"/>
            <a:ext cx="3353969" cy="34469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43 (5-28-2022)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766 (Ex:  505; Large:  261)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 254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41 %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CF92E-AE63-7143-ED74-5A28E8DAE3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49" t="16230" r="58409" b="12346"/>
          <a:stretch/>
        </p:blipFill>
        <p:spPr>
          <a:xfrm>
            <a:off x="218306" y="2300254"/>
            <a:ext cx="4186327" cy="34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07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C2D61C12-FF37-18D0-1C10-838DD1626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675" y="2391147"/>
            <a:ext cx="3348323" cy="3446974"/>
          </a:xfrm>
          <a:prstGeom prst="rect">
            <a:avLst/>
          </a:prstGeom>
        </p:spPr>
      </p:pic>
      <p:pic>
        <p:nvPicPr>
          <p:cNvPr id="4" name="Picture 3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893627BF-7DAA-2B9D-E752-9A08C7F94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6000"/>
                    </a14:imgEffect>
                    <a14:imgEffect>
                      <a14:brightnessContrast brigh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183" y="2391869"/>
            <a:ext cx="3353970" cy="34469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43 (6-2-2022)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1052 (Ex: 826; Large:  226)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 268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45 %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5766F8-9511-3AC1-4DFB-C98DAD6B67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19" t="16230" r="58863" b="13467"/>
          <a:stretch/>
        </p:blipFill>
        <p:spPr>
          <a:xfrm>
            <a:off x="234380" y="2391147"/>
            <a:ext cx="4102440" cy="332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2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7ECB0FE0-9CB6-AB79-2DC7-889F01658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982" y="2391147"/>
            <a:ext cx="3319774" cy="3406077"/>
          </a:xfrm>
          <a:prstGeom prst="rect">
            <a:avLst/>
          </a:prstGeom>
        </p:spPr>
      </p:pic>
      <p:pic>
        <p:nvPicPr>
          <p:cNvPr id="9" name="Picture 8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5952F1B-2065-CCB3-A102-B30B4FDD1A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91147"/>
            <a:ext cx="3319774" cy="34060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44 (4-28-2022)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134 (Ex: 91; Large: 43)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113145" y="5928229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r>
              <a:rPr lang="en-US" dirty="0"/>
              <a:t>           0% response for GFP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BC64AB-E521-536A-6900-DE3E96CD4F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50" t="17224" r="58332" b="11897"/>
          <a:stretch/>
        </p:blipFill>
        <p:spPr>
          <a:xfrm>
            <a:off x="113145" y="2391146"/>
            <a:ext cx="4174427" cy="34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2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B816AD0A-BA8B-18A6-890A-B918D323D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843" y="2433351"/>
            <a:ext cx="3382736" cy="3417912"/>
          </a:xfrm>
          <a:prstGeom prst="rect">
            <a:avLst/>
          </a:prstGeom>
        </p:spPr>
      </p:pic>
      <p:pic>
        <p:nvPicPr>
          <p:cNvPr id="4" name="Picture 3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54C3A716-FF6B-94DB-00BF-EB29307E7E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768" y="2391147"/>
            <a:ext cx="3388548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(4-28-2022)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248 (Ex: 178; Large: 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A3048A-8D57-C2F4-85C0-7C8EEE70FF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75" t="16936" r="57955" b="12345"/>
          <a:stretch/>
        </p:blipFill>
        <p:spPr>
          <a:xfrm>
            <a:off x="90177" y="2342093"/>
            <a:ext cx="4220183" cy="34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3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1E650E94-31DE-5CE6-B82A-5D7100D67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2000"/>
                    </a14:imgEffect>
                    <a14:imgEffect>
                      <a14:brightnessContrast bright="8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47" y="2386440"/>
            <a:ext cx="3382735" cy="3417911"/>
          </a:xfrm>
          <a:prstGeom prst="rect">
            <a:avLst/>
          </a:prstGeom>
        </p:spPr>
      </p:pic>
      <p:pic>
        <p:nvPicPr>
          <p:cNvPr id="3" name="Picture 2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35450B1-AF87-7E7C-BB90-E5F4E83830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6000"/>
                    </a14:imgEffect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942" y="2386440"/>
            <a:ext cx="3382735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(5-5-2022)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117 (Ex: 112 ; Large: 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CAD2A-0464-B369-D20E-83FE3F82EA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49" t="16937" r="58409" b="11671"/>
          <a:stretch/>
        </p:blipFill>
        <p:spPr>
          <a:xfrm>
            <a:off x="212435" y="2310168"/>
            <a:ext cx="4148140" cy="34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5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CB207B1C-382E-0381-99D3-B875DF587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668" y="2425593"/>
            <a:ext cx="3382734" cy="3417910"/>
          </a:xfrm>
          <a:prstGeom prst="rect">
            <a:avLst/>
          </a:prstGeom>
        </p:spPr>
      </p:pic>
      <p:pic>
        <p:nvPicPr>
          <p:cNvPr id="6" name="Picture 5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7649E62-3CB5-8DFE-B61D-B4527E039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7000"/>
                    </a14:imgEffect>
                    <a14:imgEffect>
                      <a14:brightnessContrast brigh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744" y="2425593"/>
            <a:ext cx="3382734" cy="34179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(5-12-2022)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650394" y="1779262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138 (Ex: 113; Large: 25)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7F3CB-88D2-957C-DFD1-1FDD82260C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24" t="17468" r="58550" b="10927"/>
          <a:stretch/>
        </p:blipFill>
        <p:spPr>
          <a:xfrm>
            <a:off x="260927" y="2470217"/>
            <a:ext cx="3997972" cy="33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18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10E6832F-634A-7DF4-478F-BC704BC3B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01" y="2429937"/>
            <a:ext cx="3444175" cy="3444175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A5B71BFF-CD26-01C4-CFE8-23D5DFE46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4000"/>
                    </a14:imgEffect>
                    <a14:imgEffect>
                      <a14:brightnessContrast bright="9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331" y="2391147"/>
            <a:ext cx="3444174" cy="3444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159 (Ex: 136; Large: 23)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976BF-14F0-FF46-947B-69D73863A6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62" t="16298" r="58712" b="13243"/>
          <a:stretch/>
        </p:blipFill>
        <p:spPr>
          <a:xfrm>
            <a:off x="186064" y="2329363"/>
            <a:ext cx="4098206" cy="340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76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3AE0A0C6-DA0A-7F78-D807-9AD2A2881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002" y="2391147"/>
            <a:ext cx="3382736" cy="3417912"/>
          </a:xfrm>
          <a:prstGeom prst="rect">
            <a:avLst/>
          </a:prstGeom>
        </p:spPr>
      </p:pic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30ED7FEA-A810-9DA0-4F36-4828A8058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379" y="2391147"/>
            <a:ext cx="3382736" cy="3417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(5-28-2022)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192 (Ex: 145; Large: 47)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96744-1A70-757D-F7F9-01F1B58F90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69" t="17123" r="58513" b="11085"/>
          <a:stretch/>
        </p:blipFill>
        <p:spPr>
          <a:xfrm>
            <a:off x="198024" y="2384220"/>
            <a:ext cx="4135693" cy="34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83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12A8D1A0-6E10-68F0-3BC4-6CC8B570A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75" y="2394016"/>
            <a:ext cx="3362324" cy="3415043"/>
          </a:xfrm>
          <a:prstGeom prst="rect">
            <a:avLst/>
          </a:prstGeom>
        </p:spPr>
      </p:pic>
      <p:pic>
        <p:nvPicPr>
          <p:cNvPr id="7" name="Picture 6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5F2CD89-52BD-DB9E-4544-25ABD7ACC5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5000"/>
                    </a14:imgEffect>
                    <a14:imgEffect>
                      <a14:brightnessContrast brigh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34" y="2391147"/>
            <a:ext cx="3365148" cy="3417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36 (6-5-2022)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182 (Ex: 142; Large: 40)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D0A789-F262-5E49-2C20-B47B194146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35" t="16723" r="58939" b="11448"/>
          <a:stretch/>
        </p:blipFill>
        <p:spPr>
          <a:xfrm>
            <a:off x="305346" y="2336130"/>
            <a:ext cx="3977979" cy="33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82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C335D1FA-3553-91EA-8CEF-940EC63FA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00" y="2391147"/>
            <a:ext cx="3331015" cy="3417911"/>
          </a:xfrm>
          <a:prstGeom prst="rect">
            <a:avLst/>
          </a:prstGeom>
        </p:spPr>
      </p:pic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C6A498CE-0E6F-5D4F-2140-02E092DBE1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900" y="2391146"/>
            <a:ext cx="3319762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43 (4-28-2022)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248 (Ex: 178; Large: 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A826-C4C5-F03E-2DBC-E5145DC106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162" t="16424" r="58217" b="12067"/>
          <a:stretch/>
        </p:blipFill>
        <p:spPr>
          <a:xfrm>
            <a:off x="166888" y="2376588"/>
            <a:ext cx="4240775" cy="33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58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, outdoor object&#10;&#10;Description automatically generated">
            <a:extLst>
              <a:ext uri="{FF2B5EF4-FFF2-40B4-BE49-F238E27FC236}">
                <a16:creationId xmlns:a16="http://schemas.microsoft.com/office/drawing/2014/main" id="{CBB5A288-C525-7757-F7F3-8CFFB5E66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91" y="2401834"/>
            <a:ext cx="3325692" cy="3417912"/>
          </a:xfrm>
          <a:prstGeom prst="rect">
            <a:avLst/>
          </a:prstGeom>
        </p:spPr>
      </p:pic>
      <p:pic>
        <p:nvPicPr>
          <p:cNvPr id="4" name="Picture 3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752BADCF-A392-8697-77F3-7729DD54C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28" y="2391147"/>
            <a:ext cx="3353970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43 (5-5-2022)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459 (Ex: 255; Large: 204)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5 %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F4B56-9716-6428-EFC4-BF351366A1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21" t="17396" r="58636" b="12122"/>
          <a:stretch/>
        </p:blipFill>
        <p:spPr>
          <a:xfrm>
            <a:off x="264707" y="2275430"/>
            <a:ext cx="4236223" cy="344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77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4365</TotalTime>
  <Words>651</Words>
  <Application>Microsoft Office PowerPoint</Application>
  <PresentationFormat>Widescreen</PresentationFormat>
  <Paragraphs>138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Experimental Details for Blinded Healthy and Breast Cancer Plasma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nareg ohannesian</dc:creator>
  <cp:lastModifiedBy>Sadman Mallick</cp:lastModifiedBy>
  <cp:revision>64</cp:revision>
  <dcterms:created xsi:type="dcterms:W3CDTF">2022-06-22T20:50:31Z</dcterms:created>
  <dcterms:modified xsi:type="dcterms:W3CDTF">2024-02-25T22:51:47Z</dcterms:modified>
</cp:coreProperties>
</file>